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0287000" cy="12852400"/>
  <p:notesSz cx="6858000" cy="9144000"/>
  <p:embeddedFontLst>
    <p:embeddedFont>
      <p:font typeface="Gotham 1" pitchFamily="2" charset="0"/>
      <p:regular r:id="rId6"/>
    </p:embeddedFont>
    <p:embeddedFont>
      <p:font typeface="Gotham 1 Bold" pitchFamily="2" charset="0"/>
      <p:regular r:id="rId7"/>
      <p:bold r:id="rId8"/>
    </p:embeddedFont>
    <p:embeddedFont>
      <p:font typeface="Gotham 2 Light" pitchFamily="2" charset="0"/>
      <p:regular r:id="rId9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01F4E4C-FE35-4C4B-B6D9-75A9B76AACC4}" v="3" dt="2025-10-01T20:24:54.55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32" autoAdjust="0"/>
    <p:restoredTop sz="94603" autoAdjust="0"/>
  </p:normalViewPr>
  <p:slideViewPr>
    <p:cSldViewPr>
      <p:cViewPr varScale="1">
        <p:scale>
          <a:sx n="87" d="100"/>
          <a:sy n="87" d="100"/>
        </p:scale>
        <p:origin x="648" y="2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3.fntdata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font" Target="fonts/font2.fntdata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1.fntdata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font" Target="fonts/font4.fntdata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eidle, Erin" userId="aefe75f7-39b2-4a92-9f64-73bbf9bc8ca4" providerId="ADAL" clId="{301F4E4C-FE35-4C4B-B6D9-75A9B76AACC4}"/>
    <pc:docChg chg="custSel modSld">
      <pc:chgData name="Beidle, Erin" userId="aefe75f7-39b2-4a92-9f64-73bbf9bc8ca4" providerId="ADAL" clId="{301F4E4C-FE35-4C4B-B6D9-75A9B76AACC4}" dt="2025-10-01T20:25:44.035" v="19" actId="1076"/>
      <pc:docMkLst>
        <pc:docMk/>
      </pc:docMkLst>
      <pc:sldChg chg="modSp mod">
        <pc:chgData name="Beidle, Erin" userId="aefe75f7-39b2-4a92-9f64-73bbf9bc8ca4" providerId="ADAL" clId="{301F4E4C-FE35-4C4B-B6D9-75A9B76AACC4}" dt="2025-10-01T20:24:39.940" v="4" actId="1076"/>
        <pc:sldMkLst>
          <pc:docMk/>
          <pc:sldMk cId="0" sldId="256"/>
        </pc:sldMkLst>
        <pc:spChg chg="mod">
          <ac:chgData name="Beidle, Erin" userId="aefe75f7-39b2-4a92-9f64-73bbf9bc8ca4" providerId="ADAL" clId="{301F4E4C-FE35-4C4B-B6D9-75A9B76AACC4}" dt="2025-10-01T20:24:39.940" v="4" actId="1076"/>
          <ac:spMkLst>
            <pc:docMk/>
            <pc:sldMk cId="0" sldId="256"/>
            <ac:spMk id="4" creationId="{00000000-0000-0000-0000-000000000000}"/>
          </ac:spMkLst>
        </pc:spChg>
        <pc:spChg chg="mod">
          <ac:chgData name="Beidle, Erin" userId="aefe75f7-39b2-4a92-9f64-73bbf9bc8ca4" providerId="ADAL" clId="{301F4E4C-FE35-4C4B-B6D9-75A9B76AACC4}" dt="2025-10-01T20:22:35.282" v="3" actId="1076"/>
          <ac:spMkLst>
            <pc:docMk/>
            <pc:sldMk cId="0" sldId="256"/>
            <ac:spMk id="6" creationId="{00000000-0000-0000-0000-000000000000}"/>
          </ac:spMkLst>
        </pc:spChg>
      </pc:sldChg>
      <pc:sldChg chg="addSp delSp modSp mod">
        <pc:chgData name="Beidle, Erin" userId="aefe75f7-39b2-4a92-9f64-73bbf9bc8ca4" providerId="ADAL" clId="{301F4E4C-FE35-4C4B-B6D9-75A9B76AACC4}" dt="2025-10-01T20:25:23.098" v="16" actId="1076"/>
        <pc:sldMkLst>
          <pc:docMk/>
          <pc:sldMk cId="0" sldId="257"/>
        </pc:sldMkLst>
        <pc:spChg chg="mod">
          <ac:chgData name="Beidle, Erin" userId="aefe75f7-39b2-4a92-9f64-73bbf9bc8ca4" providerId="ADAL" clId="{301F4E4C-FE35-4C4B-B6D9-75A9B76AACC4}" dt="2025-10-01T20:25:16.182" v="15" actId="1076"/>
          <ac:spMkLst>
            <pc:docMk/>
            <pc:sldMk cId="0" sldId="257"/>
            <ac:spMk id="2" creationId="{00000000-0000-0000-0000-000000000000}"/>
          </ac:spMkLst>
        </pc:spChg>
        <pc:spChg chg="mod">
          <ac:chgData name="Beidle, Erin" userId="aefe75f7-39b2-4a92-9f64-73bbf9bc8ca4" providerId="ADAL" clId="{301F4E4C-FE35-4C4B-B6D9-75A9B76AACC4}" dt="2025-10-01T20:25:23.098" v="16" actId="1076"/>
          <ac:spMkLst>
            <pc:docMk/>
            <pc:sldMk cId="0" sldId="257"/>
            <ac:spMk id="3" creationId="{00000000-0000-0000-0000-000000000000}"/>
          </ac:spMkLst>
        </pc:spChg>
        <pc:spChg chg="del">
          <ac:chgData name="Beidle, Erin" userId="aefe75f7-39b2-4a92-9f64-73bbf9bc8ca4" providerId="ADAL" clId="{301F4E4C-FE35-4C4B-B6D9-75A9B76AACC4}" dt="2025-10-01T20:24:46.988" v="5" actId="478"/>
          <ac:spMkLst>
            <pc:docMk/>
            <pc:sldMk cId="0" sldId="257"/>
            <ac:spMk id="5" creationId="{00000000-0000-0000-0000-000000000000}"/>
          </ac:spMkLst>
        </pc:spChg>
        <pc:spChg chg="mod">
          <ac:chgData name="Beidle, Erin" userId="aefe75f7-39b2-4a92-9f64-73bbf9bc8ca4" providerId="ADAL" clId="{301F4E4C-FE35-4C4B-B6D9-75A9B76AACC4}" dt="2025-10-01T20:25:09.016" v="14" actId="14100"/>
          <ac:spMkLst>
            <pc:docMk/>
            <pc:sldMk cId="0" sldId="257"/>
            <ac:spMk id="6" creationId="{00000000-0000-0000-0000-000000000000}"/>
          </ac:spMkLst>
        </pc:spChg>
        <pc:spChg chg="add mod">
          <ac:chgData name="Beidle, Erin" userId="aefe75f7-39b2-4a92-9f64-73bbf9bc8ca4" providerId="ADAL" clId="{301F4E4C-FE35-4C4B-B6D9-75A9B76AACC4}" dt="2025-10-01T20:24:47.372" v="6"/>
          <ac:spMkLst>
            <pc:docMk/>
            <pc:sldMk cId="0" sldId="257"/>
            <ac:spMk id="7" creationId="{C0C75CC9-F421-F943-6F11-6314FF47ED30}"/>
          </ac:spMkLst>
        </pc:spChg>
      </pc:sldChg>
      <pc:sldChg chg="addSp delSp modSp mod">
        <pc:chgData name="Beidle, Erin" userId="aefe75f7-39b2-4a92-9f64-73bbf9bc8ca4" providerId="ADAL" clId="{301F4E4C-FE35-4C4B-B6D9-75A9B76AACC4}" dt="2025-10-01T20:25:31.869" v="17" actId="1076"/>
        <pc:sldMkLst>
          <pc:docMk/>
          <pc:sldMk cId="0" sldId="258"/>
        </pc:sldMkLst>
        <pc:spChg chg="mod">
          <ac:chgData name="Beidle, Erin" userId="aefe75f7-39b2-4a92-9f64-73bbf9bc8ca4" providerId="ADAL" clId="{301F4E4C-FE35-4C4B-B6D9-75A9B76AACC4}" dt="2025-10-01T20:25:31.869" v="17" actId="1076"/>
          <ac:spMkLst>
            <pc:docMk/>
            <pc:sldMk cId="0" sldId="258"/>
            <ac:spMk id="2" creationId="{00000000-0000-0000-0000-000000000000}"/>
          </ac:spMkLst>
        </pc:spChg>
        <pc:spChg chg="mod">
          <ac:chgData name="Beidle, Erin" userId="aefe75f7-39b2-4a92-9f64-73bbf9bc8ca4" providerId="ADAL" clId="{301F4E4C-FE35-4C4B-B6D9-75A9B76AACC4}" dt="2025-10-01T20:25:31.869" v="17" actId="1076"/>
          <ac:spMkLst>
            <pc:docMk/>
            <pc:sldMk cId="0" sldId="258"/>
            <ac:spMk id="3" creationId="{00000000-0000-0000-0000-000000000000}"/>
          </ac:spMkLst>
        </pc:spChg>
        <pc:spChg chg="del">
          <ac:chgData name="Beidle, Erin" userId="aefe75f7-39b2-4a92-9f64-73bbf9bc8ca4" providerId="ADAL" clId="{301F4E4C-FE35-4C4B-B6D9-75A9B76AACC4}" dt="2025-10-01T20:24:51.149" v="7" actId="478"/>
          <ac:spMkLst>
            <pc:docMk/>
            <pc:sldMk cId="0" sldId="258"/>
            <ac:spMk id="5" creationId="{00000000-0000-0000-0000-000000000000}"/>
          </ac:spMkLst>
        </pc:spChg>
        <pc:spChg chg="mod">
          <ac:chgData name="Beidle, Erin" userId="aefe75f7-39b2-4a92-9f64-73bbf9bc8ca4" providerId="ADAL" clId="{301F4E4C-FE35-4C4B-B6D9-75A9B76AACC4}" dt="2025-10-01T20:25:31.869" v="17" actId="1076"/>
          <ac:spMkLst>
            <pc:docMk/>
            <pc:sldMk cId="0" sldId="258"/>
            <ac:spMk id="6" creationId="{00000000-0000-0000-0000-000000000000}"/>
          </ac:spMkLst>
        </pc:spChg>
        <pc:spChg chg="add mod">
          <ac:chgData name="Beidle, Erin" userId="aefe75f7-39b2-4a92-9f64-73bbf9bc8ca4" providerId="ADAL" clId="{301F4E4C-FE35-4C4B-B6D9-75A9B76AACC4}" dt="2025-10-01T20:24:51.506" v="8"/>
          <ac:spMkLst>
            <pc:docMk/>
            <pc:sldMk cId="0" sldId="258"/>
            <ac:spMk id="7" creationId="{55160AFD-53AF-307C-505A-92740A9C0D9F}"/>
          </ac:spMkLst>
        </pc:spChg>
      </pc:sldChg>
      <pc:sldChg chg="addSp delSp modSp mod">
        <pc:chgData name="Beidle, Erin" userId="aefe75f7-39b2-4a92-9f64-73bbf9bc8ca4" providerId="ADAL" clId="{301F4E4C-FE35-4C4B-B6D9-75A9B76AACC4}" dt="2025-10-01T20:25:44.035" v="19" actId="1076"/>
        <pc:sldMkLst>
          <pc:docMk/>
          <pc:sldMk cId="0" sldId="259"/>
        </pc:sldMkLst>
        <pc:spChg chg="mod">
          <ac:chgData name="Beidle, Erin" userId="aefe75f7-39b2-4a92-9f64-73bbf9bc8ca4" providerId="ADAL" clId="{301F4E4C-FE35-4C4B-B6D9-75A9B76AACC4}" dt="2025-10-01T20:25:44.035" v="19" actId="1076"/>
          <ac:spMkLst>
            <pc:docMk/>
            <pc:sldMk cId="0" sldId="259"/>
            <ac:spMk id="2" creationId="{00000000-0000-0000-0000-000000000000}"/>
          </ac:spMkLst>
        </pc:spChg>
        <pc:spChg chg="del">
          <ac:chgData name="Beidle, Erin" userId="aefe75f7-39b2-4a92-9f64-73bbf9bc8ca4" providerId="ADAL" clId="{301F4E4C-FE35-4C4B-B6D9-75A9B76AACC4}" dt="2025-10-01T20:24:54.189" v="9" actId="478"/>
          <ac:spMkLst>
            <pc:docMk/>
            <pc:sldMk cId="0" sldId="259"/>
            <ac:spMk id="5" creationId="{00000000-0000-0000-0000-000000000000}"/>
          </ac:spMkLst>
        </pc:spChg>
        <pc:spChg chg="mod">
          <ac:chgData name="Beidle, Erin" userId="aefe75f7-39b2-4a92-9f64-73bbf9bc8ca4" providerId="ADAL" clId="{301F4E4C-FE35-4C4B-B6D9-75A9B76AACC4}" dt="2025-10-01T20:25:36.657" v="18" actId="14100"/>
          <ac:spMkLst>
            <pc:docMk/>
            <pc:sldMk cId="0" sldId="259"/>
            <ac:spMk id="6" creationId="{00000000-0000-0000-0000-000000000000}"/>
          </ac:spMkLst>
        </pc:spChg>
        <pc:spChg chg="add mod">
          <ac:chgData name="Beidle, Erin" userId="aefe75f7-39b2-4a92-9f64-73bbf9bc8ca4" providerId="ADAL" clId="{301F4E4C-FE35-4C4B-B6D9-75A9B76AACC4}" dt="2025-10-01T20:24:54.550" v="10"/>
          <ac:spMkLst>
            <pc:docMk/>
            <pc:sldMk cId="0" sldId="259"/>
            <ac:spMk id="7" creationId="{C45662D2-82A3-B3ED-4FFB-40C6945FAE7D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808027" y="1168940"/>
            <a:ext cx="8610388" cy="236109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9510"/>
              </a:lnSpc>
              <a:spcBef>
                <a:spcPct val="0"/>
              </a:spcBef>
            </a:pPr>
            <a:r>
              <a:rPr lang="en-US" sz="6793" dirty="0">
                <a:solidFill>
                  <a:srgbClr val="000000"/>
                </a:solidFill>
                <a:latin typeface="Gotham 1"/>
                <a:ea typeface="Gotham 1"/>
                <a:cs typeface="Gotham 1"/>
                <a:sym typeface="Gotham 1"/>
              </a:rPr>
              <a:t>2026 isn’t waiting. </a:t>
            </a:r>
            <a:r>
              <a:rPr lang="en-US" sz="6793" b="1" dirty="0">
                <a:solidFill>
                  <a:srgbClr val="FF1200"/>
                </a:solidFill>
                <a:latin typeface="Gotham 1 Bold"/>
                <a:ea typeface="Gotham 1 Bold"/>
                <a:cs typeface="Gotham 1 Bold"/>
                <a:sym typeface="Gotham 1 Bold"/>
              </a:rPr>
              <a:t>Neither should you.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826642" y="3770344"/>
            <a:ext cx="8591773" cy="507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60"/>
              </a:lnSpc>
            </a:pPr>
            <a:r>
              <a:rPr lang="en-US" sz="2900" b="1" dirty="0">
                <a:solidFill>
                  <a:srgbClr val="000000"/>
                </a:solidFill>
                <a:latin typeface="Gotham 1 Bold"/>
                <a:ea typeface="Gotham 1 Bold"/>
                <a:cs typeface="Gotham 1 Bold"/>
                <a:sym typeface="Gotham 1 Bold"/>
              </a:rPr>
              <a:t>BUSINESS PLANNING CLINIC &amp; MASTERMIND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08027" y="5963816"/>
            <a:ext cx="6773873" cy="15360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4060"/>
              </a:lnSpc>
            </a:pPr>
            <a:r>
              <a:rPr lang="en-US" sz="2900" b="1" dirty="0">
                <a:solidFill>
                  <a:srgbClr val="000000"/>
                </a:solidFill>
                <a:latin typeface="Gotham 1 Bold"/>
                <a:ea typeface="Gotham 1 Bold"/>
                <a:cs typeface="Gotham 1 Bold"/>
                <a:sym typeface="Gotham 1 Bold"/>
              </a:rPr>
              <a:t>Date: October 30</a:t>
            </a:r>
          </a:p>
          <a:p>
            <a:pPr algn="l">
              <a:lnSpc>
                <a:spcPts val="4060"/>
              </a:lnSpc>
            </a:pPr>
            <a:r>
              <a:rPr lang="en-US" sz="2900" b="1" dirty="0">
                <a:solidFill>
                  <a:srgbClr val="000000"/>
                </a:solidFill>
                <a:latin typeface="Gotham 1 Bold"/>
                <a:ea typeface="Gotham 1 Bold"/>
                <a:cs typeface="Gotham 1 Bold"/>
                <a:sym typeface="Gotham 1 Bold"/>
              </a:rPr>
              <a:t>Time: 2:00 PM - 3:30 PM ET</a:t>
            </a:r>
          </a:p>
          <a:p>
            <a:pPr algn="l">
              <a:lnSpc>
                <a:spcPts val="4060"/>
              </a:lnSpc>
            </a:pPr>
            <a:r>
              <a:rPr lang="en-US" sz="2900" b="1" dirty="0">
                <a:solidFill>
                  <a:srgbClr val="000000"/>
                </a:solidFill>
                <a:latin typeface="Gotham 1 Bold"/>
                <a:ea typeface="Gotham 1 Bold"/>
                <a:cs typeface="Gotham 1 Bold"/>
                <a:sym typeface="Gotham 1 Bold"/>
              </a:rPr>
              <a:t>Location: </a:t>
            </a:r>
          </a:p>
        </p:txBody>
      </p:sp>
      <p:sp>
        <p:nvSpPr>
          <p:cNvPr id="5" name="Freeform 5"/>
          <p:cNvSpPr/>
          <p:nvPr/>
        </p:nvSpPr>
        <p:spPr>
          <a:xfrm>
            <a:off x="808027" y="11013055"/>
            <a:ext cx="3580435" cy="991708"/>
          </a:xfrm>
          <a:custGeom>
            <a:avLst/>
            <a:gdLst/>
            <a:ahLst/>
            <a:cxnLst/>
            <a:rect l="l" t="t" r="r" b="b"/>
            <a:pathLst>
              <a:path w="3580435" h="991708">
                <a:moveTo>
                  <a:pt x="0" y="0"/>
                </a:moveTo>
                <a:lnTo>
                  <a:pt x="3580436" y="0"/>
                </a:lnTo>
                <a:lnTo>
                  <a:pt x="3580436" y="991708"/>
                </a:lnTo>
                <a:lnTo>
                  <a:pt x="0" y="99170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TextBox 6"/>
          <p:cNvSpPr txBox="1"/>
          <p:nvPr/>
        </p:nvSpPr>
        <p:spPr>
          <a:xfrm>
            <a:off x="1650084" y="12217400"/>
            <a:ext cx="6926273" cy="1770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490"/>
              </a:lnSpc>
            </a:pPr>
            <a:r>
              <a:rPr lang="en-US" sz="1064" dirty="0">
                <a:solidFill>
                  <a:srgbClr val="000E35"/>
                </a:solidFill>
                <a:latin typeface="Gotham 2 Light"/>
                <a:ea typeface="Gotham 2 Light"/>
                <a:cs typeface="Gotham 2 Light"/>
                <a:sym typeface="Gotham 2 Light"/>
              </a:rPr>
              <a:t>©2025 RE/MAX, LLC. Each Office Independently Owned and Operated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843482" y="1506147"/>
            <a:ext cx="8600036" cy="21217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530"/>
              </a:lnSpc>
              <a:spcBef>
                <a:spcPct val="0"/>
              </a:spcBef>
            </a:pPr>
            <a:r>
              <a:rPr lang="en-US" sz="6093" u="none" strike="noStrike" dirty="0">
                <a:solidFill>
                  <a:srgbClr val="000000"/>
                </a:solidFill>
                <a:latin typeface="Gotham 1"/>
                <a:ea typeface="Gotham 1"/>
                <a:cs typeface="Gotham 1"/>
                <a:sym typeface="Gotham 1"/>
              </a:rPr>
              <a:t>Walk in with ambition. </a:t>
            </a:r>
          </a:p>
          <a:p>
            <a:pPr marL="0" lvl="0" indent="0" algn="l">
              <a:lnSpc>
                <a:spcPts val="8530"/>
              </a:lnSpc>
              <a:spcBef>
                <a:spcPct val="0"/>
              </a:spcBef>
            </a:pPr>
            <a:r>
              <a:rPr lang="en-US" sz="6093" u="none" strike="noStrike" dirty="0">
                <a:solidFill>
                  <a:srgbClr val="000000"/>
                </a:solidFill>
                <a:latin typeface="Gotham 1"/>
                <a:ea typeface="Gotham 1"/>
                <a:cs typeface="Gotham 1"/>
                <a:sym typeface="Gotham 1"/>
              </a:rPr>
              <a:t>Walk out with a </a:t>
            </a:r>
            <a:r>
              <a:rPr lang="en-US" sz="6093" b="1" u="none" strike="noStrike" dirty="0">
                <a:solidFill>
                  <a:srgbClr val="FF1200"/>
                </a:solidFill>
                <a:latin typeface="Gotham 1 Bold"/>
                <a:ea typeface="Gotham 1 Bold"/>
                <a:cs typeface="Gotham 1 Bold"/>
                <a:sym typeface="Gotham 1 Bold"/>
              </a:rPr>
              <a:t>plan.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838752" y="3958099"/>
            <a:ext cx="8591773" cy="507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60"/>
              </a:lnSpc>
            </a:pPr>
            <a:r>
              <a:rPr lang="en-US" sz="2900" b="1" dirty="0">
                <a:solidFill>
                  <a:srgbClr val="000000"/>
                </a:solidFill>
                <a:latin typeface="Gotham 1 Bold"/>
                <a:ea typeface="Gotham 1 Bold"/>
                <a:cs typeface="Gotham 1 Bold"/>
                <a:sym typeface="Gotham 1 Bold"/>
              </a:rPr>
              <a:t>BUSINESS PLANNING CLINIC &amp; MASTERMIND</a:t>
            </a:r>
          </a:p>
        </p:txBody>
      </p:sp>
      <p:sp>
        <p:nvSpPr>
          <p:cNvPr id="4" name="Freeform 4"/>
          <p:cNvSpPr/>
          <p:nvPr/>
        </p:nvSpPr>
        <p:spPr>
          <a:xfrm>
            <a:off x="808027" y="11013055"/>
            <a:ext cx="3580435" cy="991708"/>
          </a:xfrm>
          <a:custGeom>
            <a:avLst/>
            <a:gdLst/>
            <a:ahLst/>
            <a:cxnLst/>
            <a:rect l="l" t="t" r="r" b="b"/>
            <a:pathLst>
              <a:path w="3580435" h="991708">
                <a:moveTo>
                  <a:pt x="0" y="0"/>
                </a:moveTo>
                <a:lnTo>
                  <a:pt x="3580436" y="0"/>
                </a:lnTo>
                <a:lnTo>
                  <a:pt x="3580436" y="991708"/>
                </a:lnTo>
                <a:lnTo>
                  <a:pt x="0" y="99170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TextBox 6"/>
          <p:cNvSpPr txBox="1"/>
          <p:nvPr/>
        </p:nvSpPr>
        <p:spPr>
          <a:xfrm>
            <a:off x="808026" y="6537421"/>
            <a:ext cx="6011873" cy="15360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4060"/>
              </a:lnSpc>
            </a:pPr>
            <a:r>
              <a:rPr lang="en-US" sz="2900" b="1" dirty="0">
                <a:solidFill>
                  <a:srgbClr val="000000"/>
                </a:solidFill>
                <a:latin typeface="Gotham 1 Bold"/>
                <a:ea typeface="Gotham 1 Bold"/>
                <a:cs typeface="Gotham 1 Bold"/>
                <a:sym typeface="Gotham 1 Bold"/>
              </a:rPr>
              <a:t>Date: October 30</a:t>
            </a:r>
          </a:p>
          <a:p>
            <a:pPr algn="l">
              <a:lnSpc>
                <a:spcPts val="4060"/>
              </a:lnSpc>
            </a:pPr>
            <a:r>
              <a:rPr lang="en-US" sz="2900" b="1" dirty="0">
                <a:solidFill>
                  <a:srgbClr val="000000"/>
                </a:solidFill>
                <a:latin typeface="Gotham 1 Bold"/>
                <a:ea typeface="Gotham 1 Bold"/>
                <a:cs typeface="Gotham 1 Bold"/>
                <a:sym typeface="Gotham 1 Bold"/>
              </a:rPr>
              <a:t>Time: 2:00 PM - 3:30 PM ET</a:t>
            </a:r>
          </a:p>
          <a:p>
            <a:pPr algn="l">
              <a:lnSpc>
                <a:spcPts val="4060"/>
              </a:lnSpc>
            </a:pPr>
            <a:r>
              <a:rPr lang="en-US" sz="2900" b="1" dirty="0">
                <a:solidFill>
                  <a:srgbClr val="000000"/>
                </a:solidFill>
                <a:latin typeface="Gotham 1 Bold"/>
                <a:ea typeface="Gotham 1 Bold"/>
                <a:cs typeface="Gotham 1 Bold"/>
                <a:sym typeface="Gotham 1 Bold"/>
              </a:rPr>
              <a:t>Location: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0C75CC9-F421-F943-6F11-6314FF47ED30}"/>
              </a:ext>
            </a:extLst>
          </p:cNvPr>
          <p:cNvSpPr txBox="1"/>
          <p:nvPr/>
        </p:nvSpPr>
        <p:spPr>
          <a:xfrm>
            <a:off x="1650084" y="12217400"/>
            <a:ext cx="6926273" cy="1770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490"/>
              </a:lnSpc>
            </a:pPr>
            <a:r>
              <a:rPr lang="en-US" sz="1064" dirty="0">
                <a:solidFill>
                  <a:srgbClr val="000E35"/>
                </a:solidFill>
                <a:latin typeface="Gotham 2 Light"/>
                <a:ea typeface="Gotham 2 Light"/>
                <a:cs typeface="Gotham 2 Light"/>
                <a:sym typeface="Gotham 2 Light"/>
              </a:rPr>
              <a:t>©2025 RE/MAX, LLC. Each Office Independently Owned and Operated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744879" y="1498512"/>
            <a:ext cx="8797244" cy="23966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9650"/>
              </a:lnSpc>
              <a:spcBef>
                <a:spcPct val="0"/>
              </a:spcBef>
            </a:pPr>
            <a:r>
              <a:rPr lang="en-US" sz="6893" u="none" strike="noStrike" dirty="0">
                <a:solidFill>
                  <a:srgbClr val="000000"/>
                </a:solidFill>
                <a:latin typeface="Gotham 1"/>
                <a:ea typeface="Gotham 1"/>
                <a:cs typeface="Gotham 1"/>
                <a:sym typeface="Gotham 1"/>
              </a:rPr>
              <a:t>This isn’t theory—it’s your </a:t>
            </a:r>
            <a:r>
              <a:rPr lang="en-US" sz="6893" b="1" u="none" strike="noStrike" dirty="0">
                <a:solidFill>
                  <a:srgbClr val="FF1200"/>
                </a:solidFill>
                <a:latin typeface="Gotham 1 Bold"/>
                <a:ea typeface="Gotham 1 Bold"/>
                <a:cs typeface="Gotham 1 Bold"/>
                <a:sym typeface="Gotham 1 Bold"/>
              </a:rPr>
              <a:t>2026 plan.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763493" y="4099916"/>
            <a:ext cx="8591773" cy="5073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060"/>
              </a:lnSpc>
            </a:pPr>
            <a:r>
              <a:rPr lang="en-US" sz="2900" b="1">
                <a:solidFill>
                  <a:srgbClr val="000000"/>
                </a:solidFill>
                <a:latin typeface="Gotham 1 Bold"/>
                <a:ea typeface="Gotham 1 Bold"/>
                <a:cs typeface="Gotham 1 Bold"/>
                <a:sym typeface="Gotham 1 Bold"/>
              </a:rPr>
              <a:t>BUSINESS PLANNING CLINIC &amp; MASTERMIND</a:t>
            </a:r>
          </a:p>
        </p:txBody>
      </p:sp>
      <p:sp>
        <p:nvSpPr>
          <p:cNvPr id="4" name="Freeform 4"/>
          <p:cNvSpPr/>
          <p:nvPr/>
        </p:nvSpPr>
        <p:spPr>
          <a:xfrm>
            <a:off x="808027" y="11013055"/>
            <a:ext cx="3580435" cy="991708"/>
          </a:xfrm>
          <a:custGeom>
            <a:avLst/>
            <a:gdLst/>
            <a:ahLst/>
            <a:cxnLst/>
            <a:rect l="l" t="t" r="r" b="b"/>
            <a:pathLst>
              <a:path w="3580435" h="991708">
                <a:moveTo>
                  <a:pt x="0" y="0"/>
                </a:moveTo>
                <a:lnTo>
                  <a:pt x="3580436" y="0"/>
                </a:lnTo>
                <a:lnTo>
                  <a:pt x="3580436" y="991708"/>
                </a:lnTo>
                <a:lnTo>
                  <a:pt x="0" y="99170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TextBox 6"/>
          <p:cNvSpPr txBox="1"/>
          <p:nvPr/>
        </p:nvSpPr>
        <p:spPr>
          <a:xfrm>
            <a:off x="808027" y="6121400"/>
            <a:ext cx="6392873" cy="15360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4060"/>
              </a:lnSpc>
            </a:pPr>
            <a:r>
              <a:rPr lang="en-US" sz="2900" b="1" dirty="0">
                <a:solidFill>
                  <a:srgbClr val="000000"/>
                </a:solidFill>
                <a:latin typeface="Gotham 1 Bold"/>
                <a:ea typeface="Gotham 1 Bold"/>
                <a:cs typeface="Gotham 1 Bold"/>
                <a:sym typeface="Gotham 1 Bold"/>
              </a:rPr>
              <a:t>Date: October 30</a:t>
            </a:r>
          </a:p>
          <a:p>
            <a:pPr algn="l">
              <a:lnSpc>
                <a:spcPts val="4060"/>
              </a:lnSpc>
            </a:pPr>
            <a:r>
              <a:rPr lang="en-US" sz="2900" b="1" dirty="0">
                <a:solidFill>
                  <a:srgbClr val="000000"/>
                </a:solidFill>
                <a:latin typeface="Gotham 1 Bold"/>
                <a:ea typeface="Gotham 1 Bold"/>
                <a:cs typeface="Gotham 1 Bold"/>
                <a:sym typeface="Gotham 1 Bold"/>
              </a:rPr>
              <a:t>Time: 2:00 PM - 3:30 PM ET</a:t>
            </a:r>
          </a:p>
          <a:p>
            <a:pPr algn="l">
              <a:lnSpc>
                <a:spcPts val="4060"/>
              </a:lnSpc>
            </a:pPr>
            <a:r>
              <a:rPr lang="en-US" sz="2900" b="1" dirty="0">
                <a:solidFill>
                  <a:srgbClr val="000000"/>
                </a:solidFill>
                <a:latin typeface="Gotham 1 Bold"/>
                <a:ea typeface="Gotham 1 Bold"/>
                <a:cs typeface="Gotham 1 Bold"/>
                <a:sym typeface="Gotham 1 Bold"/>
              </a:rPr>
              <a:t>Location: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160AFD-53AF-307C-505A-92740A9C0D9F}"/>
              </a:ext>
            </a:extLst>
          </p:cNvPr>
          <p:cNvSpPr txBox="1"/>
          <p:nvPr/>
        </p:nvSpPr>
        <p:spPr>
          <a:xfrm>
            <a:off x="1650084" y="12217400"/>
            <a:ext cx="6926273" cy="1770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490"/>
              </a:lnSpc>
            </a:pPr>
            <a:r>
              <a:rPr lang="en-US" sz="1064" dirty="0">
                <a:solidFill>
                  <a:srgbClr val="000E35"/>
                </a:solidFill>
                <a:latin typeface="Gotham 2 Light"/>
                <a:ea typeface="Gotham 2 Light"/>
                <a:cs typeface="Gotham 2 Light"/>
                <a:sym typeface="Gotham 2 Light"/>
              </a:rPr>
              <a:t>©2025 RE/MAX, LLC. Each Office Independently Owned and Operated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7F5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33081" y="10960301"/>
            <a:ext cx="3580435" cy="991708"/>
          </a:xfrm>
          <a:custGeom>
            <a:avLst/>
            <a:gdLst/>
            <a:ahLst/>
            <a:cxnLst/>
            <a:rect l="l" t="t" r="r" b="b"/>
            <a:pathLst>
              <a:path w="3580435" h="991708">
                <a:moveTo>
                  <a:pt x="0" y="0"/>
                </a:moveTo>
                <a:lnTo>
                  <a:pt x="3580436" y="0"/>
                </a:lnTo>
                <a:lnTo>
                  <a:pt x="3580436" y="991708"/>
                </a:lnTo>
                <a:lnTo>
                  <a:pt x="0" y="991708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3" name="TextBox 3"/>
          <p:cNvSpPr txBox="1"/>
          <p:nvPr/>
        </p:nvSpPr>
        <p:spPr>
          <a:xfrm>
            <a:off x="808027" y="1057275"/>
            <a:ext cx="7077347" cy="38909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0238"/>
              </a:lnSpc>
            </a:pPr>
            <a:r>
              <a:rPr lang="en-US" sz="8750" u="none" strike="noStrike">
                <a:solidFill>
                  <a:srgbClr val="000000"/>
                </a:solidFill>
                <a:latin typeface="Gotham 1"/>
                <a:ea typeface="Gotham 1"/>
                <a:cs typeface="Gotham 1"/>
                <a:sym typeface="Gotham 1"/>
              </a:rPr>
              <a:t>Get clear. Get focused. Get </a:t>
            </a:r>
            <a:r>
              <a:rPr lang="en-US" sz="8750" b="1" u="none" strike="noStrike">
                <a:solidFill>
                  <a:srgbClr val="FF1200"/>
                </a:solidFill>
                <a:latin typeface="Gotham 1 Bold"/>
                <a:ea typeface="Gotham 1 Bold"/>
                <a:cs typeface="Gotham 1 Bold"/>
                <a:sym typeface="Gotham 1 Bold"/>
              </a:rPr>
              <a:t>results</a:t>
            </a:r>
            <a:r>
              <a:rPr lang="en-US" sz="8750" u="none" strike="noStrike">
                <a:solidFill>
                  <a:srgbClr val="FF1200"/>
                </a:solidFill>
                <a:latin typeface="Gotham 1"/>
                <a:ea typeface="Gotham 1"/>
                <a:cs typeface="Gotham 1"/>
                <a:sym typeface="Gotham 1"/>
              </a:rPr>
              <a:t>.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808027" y="4916783"/>
            <a:ext cx="7114610" cy="128855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153"/>
              </a:lnSpc>
            </a:pPr>
            <a:r>
              <a:rPr lang="en-US" sz="3681" b="1">
                <a:solidFill>
                  <a:srgbClr val="000000"/>
                </a:solidFill>
                <a:latin typeface="Gotham 1 Bold"/>
                <a:ea typeface="Gotham 1 Bold"/>
                <a:cs typeface="Gotham 1 Bold"/>
                <a:sym typeface="Gotham 1 Bold"/>
              </a:rPr>
              <a:t>BUSINESS PLANNING CLINIC </a:t>
            </a:r>
          </a:p>
          <a:p>
            <a:pPr algn="l">
              <a:lnSpc>
                <a:spcPts val="5153"/>
              </a:lnSpc>
            </a:pPr>
            <a:r>
              <a:rPr lang="en-US" sz="3681" b="1">
                <a:solidFill>
                  <a:srgbClr val="000000"/>
                </a:solidFill>
                <a:latin typeface="Gotham 1 Bold"/>
                <a:ea typeface="Gotham 1 Bold"/>
                <a:cs typeface="Gotham 1 Bold"/>
                <a:sym typeface="Gotham 1 Bold"/>
              </a:rPr>
              <a:t>&amp; MASTERMIND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808026" y="6982850"/>
            <a:ext cx="6164273" cy="153606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l">
              <a:lnSpc>
                <a:spcPts val="4060"/>
              </a:lnSpc>
            </a:pPr>
            <a:r>
              <a:rPr lang="en-US" sz="2900" b="1" dirty="0">
                <a:solidFill>
                  <a:srgbClr val="000000"/>
                </a:solidFill>
                <a:latin typeface="Gotham 1 Bold"/>
                <a:ea typeface="Gotham 1 Bold"/>
                <a:cs typeface="Gotham 1 Bold"/>
                <a:sym typeface="Gotham 1 Bold"/>
              </a:rPr>
              <a:t>Date: October 30</a:t>
            </a:r>
          </a:p>
          <a:p>
            <a:pPr algn="l">
              <a:lnSpc>
                <a:spcPts val="4060"/>
              </a:lnSpc>
            </a:pPr>
            <a:r>
              <a:rPr lang="en-US" sz="2900" b="1" dirty="0">
                <a:solidFill>
                  <a:srgbClr val="000000"/>
                </a:solidFill>
                <a:latin typeface="Gotham 1 Bold"/>
                <a:ea typeface="Gotham 1 Bold"/>
                <a:cs typeface="Gotham 1 Bold"/>
                <a:sym typeface="Gotham 1 Bold"/>
              </a:rPr>
              <a:t>Time: 2:00 PM - 3:30 PM ET</a:t>
            </a:r>
          </a:p>
          <a:p>
            <a:pPr algn="l">
              <a:lnSpc>
                <a:spcPts val="4060"/>
              </a:lnSpc>
            </a:pPr>
            <a:r>
              <a:rPr lang="en-US" sz="2900" b="1" dirty="0">
                <a:solidFill>
                  <a:srgbClr val="000000"/>
                </a:solidFill>
                <a:latin typeface="Gotham 1 Bold"/>
                <a:ea typeface="Gotham 1 Bold"/>
                <a:cs typeface="Gotham 1 Bold"/>
                <a:sym typeface="Gotham 1 Bold"/>
              </a:rPr>
              <a:t>Location: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5662D2-82A3-B3ED-4FFB-40C6945FAE7D}"/>
              </a:ext>
            </a:extLst>
          </p:cNvPr>
          <p:cNvSpPr txBox="1"/>
          <p:nvPr/>
        </p:nvSpPr>
        <p:spPr>
          <a:xfrm>
            <a:off x="1650084" y="12217400"/>
            <a:ext cx="6926273" cy="1770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1490"/>
              </a:lnSpc>
            </a:pPr>
            <a:r>
              <a:rPr lang="en-US" sz="1064" dirty="0">
                <a:solidFill>
                  <a:srgbClr val="000E35"/>
                </a:solidFill>
                <a:latin typeface="Gotham 2 Light"/>
                <a:ea typeface="Gotham 2 Light"/>
                <a:cs typeface="Gotham 2 Light"/>
                <a:sym typeface="Gotham 2 Light"/>
              </a:rPr>
              <a:t>©2025 RE/MAX, LLC. Each Office Independently Owned and Operated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169</Words>
  <Application>Microsoft Macintosh PowerPoint</Application>
  <PresentationFormat>Custom</PresentationFormat>
  <Paragraphs>26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Calibri</vt:lpstr>
      <vt:lpstr>Gotham 1</vt:lpstr>
      <vt:lpstr>Gotham 2 Light</vt:lpstr>
      <vt:lpstr>Gotham 1 Bold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BusinessPlanningClinic_BOMSocialGraphics</dc:title>
  <cp:lastModifiedBy>Beidle, Erin</cp:lastModifiedBy>
  <cp:revision>2</cp:revision>
  <dcterms:created xsi:type="dcterms:W3CDTF">2006-08-16T00:00:00Z</dcterms:created>
  <dcterms:modified xsi:type="dcterms:W3CDTF">2025-10-01T20:25:50Z</dcterms:modified>
  <dc:identifier>DAGz6HHuMSE</dc:identifier>
</cp:coreProperties>
</file>